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804C-F294-4EBA-8EE0-66F5A2CDAC00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F829-6471-4069-807B-1D4388CD64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804C-F294-4EBA-8EE0-66F5A2CDAC00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F829-6471-4069-807B-1D4388CD64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804C-F294-4EBA-8EE0-66F5A2CDAC00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F829-6471-4069-807B-1D4388CD64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804C-F294-4EBA-8EE0-66F5A2CDAC00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F829-6471-4069-807B-1D4388CD64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804C-F294-4EBA-8EE0-66F5A2CDAC00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F829-6471-4069-807B-1D4388CD64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804C-F294-4EBA-8EE0-66F5A2CDAC00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F829-6471-4069-807B-1D4388CD64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804C-F294-4EBA-8EE0-66F5A2CDAC00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F829-6471-4069-807B-1D4388CD64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804C-F294-4EBA-8EE0-66F5A2CDAC00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F829-6471-4069-807B-1D4388CD64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804C-F294-4EBA-8EE0-66F5A2CDAC00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F829-6471-4069-807B-1D4388CD64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804C-F294-4EBA-8EE0-66F5A2CDAC00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F829-6471-4069-807B-1D4388CD64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804C-F294-4EBA-8EE0-66F5A2CDAC00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F829-6471-4069-807B-1D4388CD64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804C-F294-4EBA-8EE0-66F5A2CDAC00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6F829-6471-4069-807B-1D4388CD64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962150"/>
            <a:ext cx="33528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NPSD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NPSD</dc:creator>
  <cp:lastModifiedBy>NPSD</cp:lastModifiedBy>
  <cp:revision>1</cp:revision>
  <dcterms:created xsi:type="dcterms:W3CDTF">2012-10-02T15:57:39Z</dcterms:created>
  <dcterms:modified xsi:type="dcterms:W3CDTF">2012-10-02T15:58:00Z</dcterms:modified>
</cp:coreProperties>
</file>