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6C741B-0119-4D67-8ABE-9691C41F265D}" type="datetimeFigureOut">
              <a:rPr lang="en-US" smtClean="0"/>
              <a:t>10/1/2012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F22F4B-2962-47E1-BB25-631E0AA4985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524000" y="689658"/>
            <a:ext cx="5943600" cy="53417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362200" y="1929606"/>
            <a:ext cx="3352800" cy="2933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0</Words>
  <Application>Microsoft Office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NPSD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NPSD</dc:creator>
  <cp:lastModifiedBy>NPSD</cp:lastModifiedBy>
  <cp:revision>3</cp:revision>
  <dcterms:created xsi:type="dcterms:W3CDTF">2012-10-01T16:59:29Z</dcterms:created>
  <dcterms:modified xsi:type="dcterms:W3CDTF">2012-10-01T17:21:08Z</dcterms:modified>
</cp:coreProperties>
</file>

<file path=docProps/thumbnail.jpeg>
</file>