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C741B-0119-4D67-8ABE-9691C41F265D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2F4B-2962-47E1-BB25-631E0AA498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89658"/>
            <a:ext cx="5943600" cy="534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29606"/>
            <a:ext cx="33528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NPSD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NPSD</dc:creator>
  <cp:lastModifiedBy>NPSD</cp:lastModifiedBy>
  <cp:revision>3</cp:revision>
  <dcterms:created xsi:type="dcterms:W3CDTF">2012-10-01T16:59:29Z</dcterms:created>
  <dcterms:modified xsi:type="dcterms:W3CDTF">2012-10-01T17:21:08Z</dcterms:modified>
</cp:coreProperties>
</file>